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548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12" y="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4AEF6-DCDA-4827-A0CD-517AD227A27B}" type="datetimeFigureOut">
              <a:rPr lang="es-ES" smtClean="0"/>
              <a:t>27/08/2024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286FB-CA53-46F5-B45E-1CB0EA0206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8437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Marcador de imagen de diapositiva 1">
            <a:extLst>
              <a:ext uri="{FF2B5EF4-FFF2-40B4-BE49-F238E27FC236}">
                <a16:creationId xmlns:a16="http://schemas.microsoft.com/office/drawing/2014/main" id="{DD4C3520-9E38-F1B6-FF62-E289F5AB552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Marcador de notas 2">
            <a:extLst>
              <a:ext uri="{FF2B5EF4-FFF2-40B4-BE49-F238E27FC236}">
                <a16:creationId xmlns:a16="http://schemas.microsoft.com/office/drawing/2014/main" id="{4BCBDDE7-09B5-E63E-295A-65CD627782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/>
          </a:p>
        </p:txBody>
      </p:sp>
      <p:sp>
        <p:nvSpPr>
          <p:cNvPr id="59396" name="Marcador de número de diapositiva 3">
            <a:extLst>
              <a:ext uri="{FF2B5EF4-FFF2-40B4-BE49-F238E27FC236}">
                <a16:creationId xmlns:a16="http://schemas.microsoft.com/office/drawing/2014/main" id="{DB8223BE-9C25-EC27-5460-0C109282F09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5400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>
              <a:defRPr sz="5400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>
              <a:defRPr sz="5400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>
              <a:defRPr sz="5400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>
              <a:defRPr sz="5400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fld id="{CCAAACDD-A572-4F6C-99DC-764263CDD228}" type="slidenum">
              <a:rPr lang="en-US" altLang="es-ES" sz="10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</a:t>
            </a:fld>
            <a:endParaRPr lang="en-US" altLang="es-ES" sz="10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FF3268-C8CC-519E-5F3E-E52B19FA74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E3E504C-7E53-F4AB-332A-EC7FFB47D4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9B3B11-C1B7-16ED-6510-BD07994D5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4859-DA8B-4665-A1BC-1E85B25B216A}" type="datetimeFigureOut">
              <a:rPr lang="es-ES" smtClean="0"/>
              <a:t>27/08/2024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D096FE6-FBC4-D286-AA56-0A5ACD688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81C151-4A3B-155C-B873-F1EB68C84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DF41-089B-4F55-A1B8-A44DD72DD4E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066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5F49EC-C396-3258-EA1C-5678CD64F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B5BEF6E-CDE5-10D5-ECFA-1FB43472B8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76B4CB2-CE0E-C85A-7263-1D4EFE0F7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4859-DA8B-4665-A1BC-1E85B25B216A}" type="datetimeFigureOut">
              <a:rPr lang="es-ES" smtClean="0"/>
              <a:t>27/08/2024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D18AC7-5D24-3034-B250-8CDF80E41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143F0E5-3A82-93DE-CC64-9839882E6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DF41-089B-4F55-A1B8-A44DD72DD4E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2237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48D6C2-5F71-A701-A9D6-D777EB2A16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3E09E59-B621-8EF7-45D3-279CDC48FA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6D935A5-A0C6-3D71-0EA1-A4D36971C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4859-DA8B-4665-A1BC-1E85B25B216A}" type="datetimeFigureOut">
              <a:rPr lang="es-ES" smtClean="0"/>
              <a:t>27/08/2024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838EE5B-FE64-ABBC-EC30-9D7E5B203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CE80A3D-067C-3588-0E54-03DAF8904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DF41-089B-4F55-A1B8-A44DD72DD4E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5715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CB2D9A-25E8-B6B9-B05A-522775EB1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96DD68F-F6F3-AA31-55B1-63A2B65837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DA8C133-26AF-462B-DA8D-B4418F60E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4859-DA8B-4665-A1BC-1E85B25B216A}" type="datetimeFigureOut">
              <a:rPr lang="es-ES" smtClean="0"/>
              <a:t>27/08/2024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537C9F6-D6AF-A57B-F022-C2F721FA6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FBD4B98-293F-F30E-B02B-862F88A15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DF41-089B-4F55-A1B8-A44DD72DD4E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8446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C00E87-B3A5-AA0A-1AD2-ADB4858C4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6ADF9F4-8EC2-AA13-F7B9-29ABF4818F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938DD3C-D3FB-B799-79F0-63DC04CF6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4859-DA8B-4665-A1BC-1E85B25B216A}" type="datetimeFigureOut">
              <a:rPr lang="es-ES" smtClean="0"/>
              <a:t>27/08/2024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98AA27-55D3-0AB2-78EE-922BCA04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D31CAD8-B89B-AE0C-B657-B71FE8CB1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DF41-089B-4F55-A1B8-A44DD72DD4E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219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9DB7CC-691A-88EB-9286-135C261E5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0D4EF5-3A98-37C5-75EB-BDD5B9B4E8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7D11A9D-17C2-55E3-88B3-83200974B2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1F8BE5C-3C62-9B96-9B09-76323F5C6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4859-DA8B-4665-A1BC-1E85B25B216A}" type="datetimeFigureOut">
              <a:rPr lang="es-ES" smtClean="0"/>
              <a:t>27/08/2024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86BA3F3-808C-DF56-644D-03F258039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5EC0AC8-376A-3FDD-E1FD-2212A6057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DF41-089B-4F55-A1B8-A44DD72DD4E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6423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320D31-0C6D-3775-6D6A-0CA618707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A2B50CE-4404-1AF8-E2CD-1888699091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D6C7AF5-6FCB-D23B-051A-E5DF69AA59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78C927B-6DE6-CE17-5DE5-7494898915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E302FB4-4B6C-A280-308A-B5D905BEE1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B0B2532-0582-2525-1709-657DD6BCE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4859-DA8B-4665-A1BC-1E85B25B216A}" type="datetimeFigureOut">
              <a:rPr lang="es-ES" smtClean="0"/>
              <a:t>27/08/2024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0D97AE7-DCB8-C0C0-77F2-DA4D603D3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49094AC-B722-4026-9DD1-B3456FF48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DF41-089B-4F55-A1B8-A44DD72DD4E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3270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44FCCA-82A9-5D5D-E69C-13B60FF90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B7748B5-5713-6611-CB3C-9CA62B6F0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4859-DA8B-4665-A1BC-1E85B25B216A}" type="datetimeFigureOut">
              <a:rPr lang="es-ES" smtClean="0"/>
              <a:t>27/08/2024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0926ED-7904-B099-44B3-4592B9A77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43F0BAB-D924-407D-D471-F09A14309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DF41-089B-4F55-A1B8-A44DD72DD4E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9912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CB4AD52-564D-0E9B-74C3-30E186B2C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4859-DA8B-4665-A1BC-1E85B25B216A}" type="datetimeFigureOut">
              <a:rPr lang="es-ES" smtClean="0"/>
              <a:t>27/08/2024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5F43E63-0E96-F657-6001-832FFEAEE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23B7EC6-CDC9-DB32-CCFE-E7F6EB09A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DF41-089B-4F55-A1B8-A44DD72DD4E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7038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F0F3C0-A832-3D06-D309-06E2CC5E2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DFD3F9-2D71-F464-5B91-65A3C6501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121F79C-AF2F-1489-9B2D-B99B3915E4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DF62104-2A9C-3E55-9089-1FE3BA535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4859-DA8B-4665-A1BC-1E85B25B216A}" type="datetimeFigureOut">
              <a:rPr lang="es-ES" smtClean="0"/>
              <a:t>27/08/2024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BB0B68E-B3C3-7EAD-2D89-F36A346D4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16A526E-0D49-34B3-F11F-BCA226911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DF41-089B-4F55-A1B8-A44DD72DD4E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3017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737F87-2FF1-75FD-B6B5-3BD3DA30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1EF8335-E55D-BECF-3CD7-B41BC72BE3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F96EE84-D4C2-FC02-A8E2-2B243EA5AD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4427EA6-B7D8-1DC8-0E95-130EF05DE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4859-DA8B-4665-A1BC-1E85B25B216A}" type="datetimeFigureOut">
              <a:rPr lang="es-ES" smtClean="0"/>
              <a:t>27/08/2024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5C5597E-7BA6-7B20-FFE4-A94E82DE9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B8582C-DE85-6B09-3C53-23FFB247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DF41-089B-4F55-A1B8-A44DD72DD4E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1765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029EAC0-618A-940C-8330-924FD36EB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5A450D0-2471-EA79-9728-A3E13A3E8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E3144B-3564-45DF-2A31-B856C7EE79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D4859-DA8B-4665-A1BC-1E85B25B216A}" type="datetimeFigureOut">
              <a:rPr lang="es-ES" smtClean="0"/>
              <a:t>27/08/2024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6A715A9-0758-C509-62B7-B79536FF7C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69869C7-ACF7-651D-F706-BFB538F523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EDF41-089B-4F55-A1B8-A44DD72DD4E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3621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title="Nave 12-8">
            <a:extLst>
              <a:ext uri="{FF2B5EF4-FFF2-40B4-BE49-F238E27FC236}">
                <a16:creationId xmlns:a16="http://schemas.microsoft.com/office/drawing/2014/main" id="{EDBF92AC-B586-9C39-2CD5-E868B0E49B5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/>
          <a:srcRect l="9682" t="-1807" r="8920" b="-540"/>
          <a:stretch/>
        </p:blipFill>
        <p:spPr>
          <a:xfrm>
            <a:off x="938213" y="0"/>
            <a:ext cx="10287001" cy="7029450"/>
          </a:xfrm>
          <a:solidFill>
            <a:schemeClr val="accent1">
              <a:lumMod val="75000"/>
              <a:alpha val="75000"/>
            </a:schemeClr>
          </a:solidFill>
        </p:spPr>
      </p:pic>
      <p:sp>
        <p:nvSpPr>
          <p:cNvPr id="10" name="Forma libre: forma 9">
            <a:extLst>
              <a:ext uri="{FF2B5EF4-FFF2-40B4-BE49-F238E27FC236}">
                <a16:creationId xmlns:a16="http://schemas.microsoft.com/office/drawing/2014/main" id="{85A4D9C2-3B62-2753-3768-2E8FFCC73B32}"/>
              </a:ext>
            </a:extLst>
          </p:cNvPr>
          <p:cNvSpPr/>
          <p:nvPr/>
        </p:nvSpPr>
        <p:spPr>
          <a:xfrm>
            <a:off x="3352800" y="1857376"/>
            <a:ext cx="1409700" cy="542925"/>
          </a:xfrm>
          <a:custGeom>
            <a:avLst/>
            <a:gdLst>
              <a:gd name="connsiteX0" fmla="*/ 0 w 1409700"/>
              <a:gd name="connsiteY0" fmla="*/ 466725 h 542925"/>
              <a:gd name="connsiteX1" fmla="*/ 0 w 1409700"/>
              <a:gd name="connsiteY1" fmla="*/ 400050 h 542925"/>
              <a:gd name="connsiteX2" fmla="*/ 76200 w 1409700"/>
              <a:gd name="connsiteY2" fmla="*/ 304800 h 542925"/>
              <a:gd name="connsiteX3" fmla="*/ 733425 w 1409700"/>
              <a:gd name="connsiteY3" fmla="*/ 0 h 542925"/>
              <a:gd name="connsiteX4" fmla="*/ 1409700 w 1409700"/>
              <a:gd name="connsiteY4" fmla="*/ 9525 h 542925"/>
              <a:gd name="connsiteX5" fmla="*/ 457200 w 1409700"/>
              <a:gd name="connsiteY5" fmla="*/ 542925 h 542925"/>
              <a:gd name="connsiteX6" fmla="*/ 0 w 1409700"/>
              <a:gd name="connsiteY6" fmla="*/ 4667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9700" h="542925">
                <a:moveTo>
                  <a:pt x="0" y="466725"/>
                </a:moveTo>
                <a:lnTo>
                  <a:pt x="0" y="400050"/>
                </a:lnTo>
                <a:lnTo>
                  <a:pt x="76200" y="304800"/>
                </a:lnTo>
                <a:lnTo>
                  <a:pt x="733425" y="0"/>
                </a:lnTo>
                <a:lnTo>
                  <a:pt x="1409700" y="9525"/>
                </a:lnTo>
                <a:lnTo>
                  <a:pt x="457200" y="542925"/>
                </a:lnTo>
                <a:lnTo>
                  <a:pt x="0" y="466725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1" name="Forma libre: forma 10">
            <a:extLst>
              <a:ext uri="{FF2B5EF4-FFF2-40B4-BE49-F238E27FC236}">
                <a16:creationId xmlns:a16="http://schemas.microsoft.com/office/drawing/2014/main" id="{3D66D691-1411-944E-2ECD-E8C6B0D2C92D}"/>
              </a:ext>
            </a:extLst>
          </p:cNvPr>
          <p:cNvSpPr/>
          <p:nvPr/>
        </p:nvSpPr>
        <p:spPr>
          <a:xfrm>
            <a:off x="3200401" y="2600326"/>
            <a:ext cx="981075" cy="371475"/>
          </a:xfrm>
          <a:custGeom>
            <a:avLst/>
            <a:gdLst>
              <a:gd name="connsiteX0" fmla="*/ 200025 w 981075"/>
              <a:gd name="connsiteY0" fmla="*/ 0 h 371475"/>
              <a:gd name="connsiteX1" fmla="*/ 981075 w 981075"/>
              <a:gd name="connsiteY1" fmla="*/ 152400 h 371475"/>
              <a:gd name="connsiteX2" fmla="*/ 657225 w 981075"/>
              <a:gd name="connsiteY2" fmla="*/ 371475 h 371475"/>
              <a:gd name="connsiteX3" fmla="*/ 57150 w 981075"/>
              <a:gd name="connsiteY3" fmla="*/ 276225 h 371475"/>
              <a:gd name="connsiteX4" fmla="*/ 0 w 981075"/>
              <a:gd name="connsiteY4" fmla="*/ 133350 h 371475"/>
              <a:gd name="connsiteX5" fmla="*/ 200025 w 981075"/>
              <a:gd name="connsiteY5" fmla="*/ 0 h 37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81075" h="371475">
                <a:moveTo>
                  <a:pt x="200025" y="0"/>
                </a:moveTo>
                <a:lnTo>
                  <a:pt x="981075" y="152400"/>
                </a:lnTo>
                <a:lnTo>
                  <a:pt x="657225" y="371475"/>
                </a:lnTo>
                <a:lnTo>
                  <a:pt x="57150" y="276225"/>
                </a:lnTo>
                <a:lnTo>
                  <a:pt x="0" y="133350"/>
                </a:lnTo>
                <a:lnTo>
                  <a:pt x="200025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2" name="Forma libre: forma 11">
            <a:extLst>
              <a:ext uri="{FF2B5EF4-FFF2-40B4-BE49-F238E27FC236}">
                <a16:creationId xmlns:a16="http://schemas.microsoft.com/office/drawing/2014/main" id="{1D49C3D9-B757-5457-B214-281F7B394386}"/>
              </a:ext>
            </a:extLst>
          </p:cNvPr>
          <p:cNvSpPr/>
          <p:nvPr/>
        </p:nvSpPr>
        <p:spPr>
          <a:xfrm>
            <a:off x="7686675" y="2990850"/>
            <a:ext cx="762000" cy="361950"/>
          </a:xfrm>
          <a:custGeom>
            <a:avLst/>
            <a:gdLst>
              <a:gd name="connsiteX0" fmla="*/ 209550 w 762000"/>
              <a:gd name="connsiteY0" fmla="*/ 0 h 361950"/>
              <a:gd name="connsiteX1" fmla="*/ 762000 w 762000"/>
              <a:gd name="connsiteY1" fmla="*/ 76200 h 361950"/>
              <a:gd name="connsiteX2" fmla="*/ 638175 w 762000"/>
              <a:gd name="connsiteY2" fmla="*/ 361950 h 361950"/>
              <a:gd name="connsiteX3" fmla="*/ 0 w 762000"/>
              <a:gd name="connsiteY3" fmla="*/ 304800 h 361950"/>
              <a:gd name="connsiteX4" fmla="*/ 209550 w 762000"/>
              <a:gd name="connsiteY4" fmla="*/ 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00" h="361950">
                <a:moveTo>
                  <a:pt x="209550" y="0"/>
                </a:moveTo>
                <a:lnTo>
                  <a:pt x="762000" y="76200"/>
                </a:lnTo>
                <a:lnTo>
                  <a:pt x="638175" y="361950"/>
                </a:lnTo>
                <a:lnTo>
                  <a:pt x="0" y="304800"/>
                </a:lnTo>
                <a:lnTo>
                  <a:pt x="20955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3" name="Forma libre: forma 12">
            <a:extLst>
              <a:ext uri="{FF2B5EF4-FFF2-40B4-BE49-F238E27FC236}">
                <a16:creationId xmlns:a16="http://schemas.microsoft.com/office/drawing/2014/main" id="{2B8CE409-17A7-AD12-ED01-9B753C427FCE}"/>
              </a:ext>
            </a:extLst>
          </p:cNvPr>
          <p:cNvSpPr/>
          <p:nvPr/>
        </p:nvSpPr>
        <p:spPr>
          <a:xfrm>
            <a:off x="1543050" y="3752850"/>
            <a:ext cx="2667000" cy="1714500"/>
          </a:xfrm>
          <a:custGeom>
            <a:avLst/>
            <a:gdLst>
              <a:gd name="connsiteX0" fmla="*/ 1628775 w 2667000"/>
              <a:gd name="connsiteY0" fmla="*/ 0 h 1714500"/>
              <a:gd name="connsiteX1" fmla="*/ 2667000 w 2667000"/>
              <a:gd name="connsiteY1" fmla="*/ 114300 h 1714500"/>
              <a:gd name="connsiteX2" fmla="*/ 2457450 w 2667000"/>
              <a:gd name="connsiteY2" fmla="*/ 485775 h 1714500"/>
              <a:gd name="connsiteX3" fmla="*/ 200025 w 2667000"/>
              <a:gd name="connsiteY3" fmla="*/ 1714500 h 1714500"/>
              <a:gd name="connsiteX4" fmla="*/ 0 w 2667000"/>
              <a:gd name="connsiteY4" fmla="*/ 1571625 h 1714500"/>
              <a:gd name="connsiteX5" fmla="*/ 1628775 w 2667000"/>
              <a:gd name="connsiteY5" fmla="*/ 0 h 17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67000" h="1714500">
                <a:moveTo>
                  <a:pt x="1628775" y="0"/>
                </a:moveTo>
                <a:lnTo>
                  <a:pt x="2667000" y="114300"/>
                </a:lnTo>
                <a:lnTo>
                  <a:pt x="2457450" y="485775"/>
                </a:lnTo>
                <a:lnTo>
                  <a:pt x="200025" y="1714500"/>
                </a:lnTo>
                <a:lnTo>
                  <a:pt x="0" y="1571625"/>
                </a:lnTo>
                <a:lnTo>
                  <a:pt x="1628775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4" name="Forma libre: forma 13">
            <a:extLst>
              <a:ext uri="{FF2B5EF4-FFF2-40B4-BE49-F238E27FC236}">
                <a16:creationId xmlns:a16="http://schemas.microsoft.com/office/drawing/2014/main" id="{C4FF560C-054C-5E5A-CD8F-C09A2824C7F4}"/>
              </a:ext>
            </a:extLst>
          </p:cNvPr>
          <p:cNvSpPr/>
          <p:nvPr/>
        </p:nvSpPr>
        <p:spPr>
          <a:xfrm>
            <a:off x="4733925" y="4733926"/>
            <a:ext cx="1143000" cy="504825"/>
          </a:xfrm>
          <a:custGeom>
            <a:avLst/>
            <a:gdLst>
              <a:gd name="connsiteX0" fmla="*/ 0 w 1143000"/>
              <a:gd name="connsiteY0" fmla="*/ 180975 h 504825"/>
              <a:gd name="connsiteX1" fmla="*/ 885825 w 1143000"/>
              <a:gd name="connsiteY1" fmla="*/ 504825 h 504825"/>
              <a:gd name="connsiteX2" fmla="*/ 1143000 w 1143000"/>
              <a:gd name="connsiteY2" fmla="*/ 333375 h 504825"/>
              <a:gd name="connsiteX3" fmla="*/ 85725 w 1143000"/>
              <a:gd name="connsiteY3" fmla="*/ 0 h 504825"/>
              <a:gd name="connsiteX4" fmla="*/ 0 w 1143000"/>
              <a:gd name="connsiteY4" fmla="*/ 18097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504825">
                <a:moveTo>
                  <a:pt x="0" y="180975"/>
                </a:moveTo>
                <a:lnTo>
                  <a:pt x="885825" y="504825"/>
                </a:lnTo>
                <a:lnTo>
                  <a:pt x="1143000" y="333375"/>
                </a:lnTo>
                <a:lnTo>
                  <a:pt x="85725" y="0"/>
                </a:lnTo>
                <a:lnTo>
                  <a:pt x="0" y="180975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8" name="Forma libre: forma 17">
            <a:extLst>
              <a:ext uri="{FF2B5EF4-FFF2-40B4-BE49-F238E27FC236}">
                <a16:creationId xmlns:a16="http://schemas.microsoft.com/office/drawing/2014/main" id="{7D00B02B-2664-BE0A-E76C-1949D1C56293}"/>
              </a:ext>
            </a:extLst>
          </p:cNvPr>
          <p:cNvSpPr/>
          <p:nvPr/>
        </p:nvSpPr>
        <p:spPr>
          <a:xfrm>
            <a:off x="3783106" y="2088776"/>
            <a:ext cx="1398494" cy="717177"/>
          </a:xfrm>
          <a:custGeom>
            <a:avLst/>
            <a:gdLst>
              <a:gd name="connsiteX0" fmla="*/ 842682 w 1398494"/>
              <a:gd name="connsiteY0" fmla="*/ 0 h 717177"/>
              <a:gd name="connsiteX1" fmla="*/ 1398494 w 1398494"/>
              <a:gd name="connsiteY1" fmla="*/ 125506 h 717177"/>
              <a:gd name="connsiteX2" fmla="*/ 591670 w 1398494"/>
              <a:gd name="connsiteY2" fmla="*/ 717177 h 717177"/>
              <a:gd name="connsiteX3" fmla="*/ 0 w 1398494"/>
              <a:gd name="connsiteY3" fmla="*/ 537883 h 717177"/>
              <a:gd name="connsiteX4" fmla="*/ 842682 w 1398494"/>
              <a:gd name="connsiteY4" fmla="*/ 0 h 717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494" h="717177">
                <a:moveTo>
                  <a:pt x="842682" y="0"/>
                </a:moveTo>
                <a:lnTo>
                  <a:pt x="1398494" y="125506"/>
                </a:lnTo>
                <a:lnTo>
                  <a:pt x="591670" y="717177"/>
                </a:lnTo>
                <a:lnTo>
                  <a:pt x="0" y="537883"/>
                </a:lnTo>
                <a:lnTo>
                  <a:pt x="842682" y="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E3B3FA2-A0E7-C3DA-8198-488309A08E0B}"/>
              </a:ext>
            </a:extLst>
          </p:cNvPr>
          <p:cNvSpPr txBox="1"/>
          <p:nvPr/>
        </p:nvSpPr>
        <p:spPr>
          <a:xfrm>
            <a:off x="3200401" y="475129"/>
            <a:ext cx="17750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>
                <a:solidFill>
                  <a:schemeClr val="bg1"/>
                </a:solidFill>
              </a:rPr>
              <a:t>Nave de Polivalencia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A9207C1A-2886-50D3-5B97-85200A9643A9}"/>
              </a:ext>
            </a:extLst>
          </p:cNvPr>
          <p:cNvCxnSpPr/>
          <p:nvPr/>
        </p:nvCxnSpPr>
        <p:spPr>
          <a:xfrm>
            <a:off x="3998259" y="782906"/>
            <a:ext cx="519953" cy="161739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Panorámica</PresentationFormat>
  <Paragraphs>2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Gerencia Mercalaspalmas</dc:creator>
  <cp:lastModifiedBy>Gerencia Mercalaspalmas</cp:lastModifiedBy>
  <cp:revision>3</cp:revision>
  <dcterms:created xsi:type="dcterms:W3CDTF">2024-08-27T13:08:57Z</dcterms:created>
  <dcterms:modified xsi:type="dcterms:W3CDTF">2024-08-27T13:11:24Z</dcterms:modified>
</cp:coreProperties>
</file>